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2" r:id="rId3"/>
    <p:sldId id="263" r:id="rId4"/>
    <p:sldId id="264" r:id="rId5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58" d="100"/>
          <a:sy n="58" d="100"/>
        </p:scale>
        <p:origin x="11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C4AC04A-2670-3784-2B04-94EF4AE81B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E483F825-0A14-444E-B90B-50E34B40D5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ED953AE-4164-2706-EA35-5EB261AD29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AC2E3-4D2C-42AE-99F8-0AE0E7FDBF27}" type="datetimeFigureOut">
              <a:rPr lang="ko-KR" altLang="en-US" smtClean="0"/>
              <a:t>2024-05-22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12B91BC-2AF3-C079-7F22-E3EA347B76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2E18ED8-78E0-F30D-5479-AC6E7EB0A8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AF428-7E3D-46EA-8175-BF63BE5CFEE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13545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B343A81-2FD9-6FCD-9F2C-DB11736B89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FADE0F4-94CB-3E70-5A72-1A5C069D8C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5E96400-C150-62BA-BAFD-122D556FC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AC2E3-4D2C-42AE-99F8-0AE0E7FDBF27}" type="datetimeFigureOut">
              <a:rPr lang="ko-KR" altLang="en-US" smtClean="0"/>
              <a:t>2024-05-22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922A7AB-6BBB-4CB9-D058-AFE291A3D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866C38D-4E99-6517-DDE8-9BA38E544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AF428-7E3D-46EA-8175-BF63BE5CFEE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7929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7CB9F8BF-5697-5887-5237-B2FA81DDC7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B70D0B1C-CE11-4238-AC90-9D4EA7CF47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288042D-F4FA-0393-6B74-A699750DE4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AC2E3-4D2C-42AE-99F8-0AE0E7FDBF27}" type="datetimeFigureOut">
              <a:rPr lang="ko-KR" altLang="en-US" smtClean="0"/>
              <a:t>2024-05-22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725E168-90FC-17B0-2A10-B28DE19B01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0372A98-B029-FDAF-13A6-12232497C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AF428-7E3D-46EA-8175-BF63BE5CFEE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0274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9B65491-79E6-09EC-58C2-7A6893E7CF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C761CB3-50A1-C31D-93F4-EE626854C2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49D175F-EACD-DD37-71DD-7F329783AA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AC2E3-4D2C-42AE-99F8-0AE0E7FDBF27}" type="datetimeFigureOut">
              <a:rPr lang="ko-KR" altLang="en-US" smtClean="0"/>
              <a:t>2024-05-22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90C952B-2977-6AB7-080F-C0005E64D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3916529-3C12-E5FE-66D7-FA7980ACF7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AF428-7E3D-46EA-8175-BF63BE5CFEE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36849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3503455-A6F0-986D-C814-B06A8996F6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77AD1FA-A3A7-3CAD-6482-01EB7E0818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DDE3865-BE8C-BF65-C67C-5A3AF262F7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AC2E3-4D2C-42AE-99F8-0AE0E7FDBF27}" type="datetimeFigureOut">
              <a:rPr lang="ko-KR" altLang="en-US" smtClean="0"/>
              <a:t>2024-05-22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63ACB1D-955D-5026-EA83-5B282183A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825A3D3-4EA3-251D-9922-4B70ABCE7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AF428-7E3D-46EA-8175-BF63BE5CFEE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25226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5B0268-C697-C576-D7A4-5880B41BED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8C9321F-5314-FF98-FCE2-BAB86DB895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D40DD821-0454-5671-65F9-EE5CCDAB02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F72138E8-BBC6-F321-13DE-25F2BD0452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AC2E3-4D2C-42AE-99F8-0AE0E7FDBF27}" type="datetimeFigureOut">
              <a:rPr lang="ko-KR" altLang="en-US" smtClean="0"/>
              <a:t>2024-05-22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22B175A8-3281-E966-C23C-FE02DDE98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BA84695D-E7AA-40BB-F59F-CD60EDCDF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AF428-7E3D-46EA-8175-BF63BE5CFEE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0724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D9D1EA1-1D97-EE83-1E7D-395E2EF8A0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9A372228-1C7E-9DB5-5D11-0856511A10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3FDDB711-44E4-2A9E-0BB7-50D258195B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DA41A295-9BDB-F0D3-D64F-B16C615074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99F5D8DB-B71D-6D3D-7515-1E13810B5A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06DC48E6-9708-1749-4502-8A5AA3A78D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AC2E3-4D2C-42AE-99F8-0AE0E7FDBF27}" type="datetimeFigureOut">
              <a:rPr lang="ko-KR" altLang="en-US" smtClean="0"/>
              <a:t>2024-05-22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C7D6185D-468D-FFE8-03CD-6C4D54ADE4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362CE0D0-A55B-14EE-CCEF-E8C066C3C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AF428-7E3D-46EA-8175-BF63BE5CFEE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20813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507AE09-7FF2-61C4-D394-9C63A673D3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8597FD74-D628-C82F-1E4E-25A0A95B16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AC2E3-4D2C-42AE-99F8-0AE0E7FDBF27}" type="datetimeFigureOut">
              <a:rPr lang="ko-KR" altLang="en-US" smtClean="0"/>
              <a:t>2024-05-22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8217BA2-DC00-8E18-8822-6D08B7FED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BEA63CE8-A0E6-4C4A-7118-4DA509CCD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AF428-7E3D-46EA-8175-BF63BE5CFEE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45641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6957BE86-3393-00CE-EA93-FB688E81C1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AC2E3-4D2C-42AE-99F8-0AE0E7FDBF27}" type="datetimeFigureOut">
              <a:rPr lang="ko-KR" altLang="en-US" smtClean="0"/>
              <a:t>2024-05-22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FD99699-47AA-E2F2-6CEF-2E3BFAFB2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37DC8679-CF81-F32F-CF59-94BEF341D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AF428-7E3D-46EA-8175-BF63BE5CFEE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80744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E8C9161-0D8C-FD2F-C4D9-ECF4E7149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5EB18E2-B3B3-A01D-6D4A-2968847342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0F87E3B-E571-80F2-E04D-41D18B8482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F4CDA5F-EF48-6A53-2DA6-03B350084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AC2E3-4D2C-42AE-99F8-0AE0E7FDBF27}" type="datetimeFigureOut">
              <a:rPr lang="ko-KR" altLang="en-US" smtClean="0"/>
              <a:t>2024-05-22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604B9FD-3E35-469A-7F38-4200B5CC3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659D61A3-973C-04BC-E4E2-56611EB942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AF428-7E3D-46EA-8175-BF63BE5CFEE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6926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6760D0D-E072-0CA7-220D-FDD9B0A971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0AE902A-6F2C-1E11-3389-BF1D5DF189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8F4F664A-9688-4012-F44A-C5638FA32A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ECD62417-E457-9B5E-0EE6-A72A55480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AC2E3-4D2C-42AE-99F8-0AE0E7FDBF27}" type="datetimeFigureOut">
              <a:rPr lang="ko-KR" altLang="en-US" smtClean="0"/>
              <a:t>2024-05-22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885B1CF-019B-C114-B46B-6CB2AF2DBE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178CA2AE-96B0-1E40-5394-F11D0A21D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AF428-7E3D-46EA-8175-BF63BE5CFEE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9024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B7A94A40-9F68-63A6-F8AE-9FC3680CB8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0FB0BE6-4AF3-9A4B-A858-93A4BF232F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CCA0AB5-1E4A-0112-9F5A-2B5844D7A2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96AC2E3-4D2C-42AE-99F8-0AE0E7FDBF27}" type="datetimeFigureOut">
              <a:rPr lang="ko-KR" altLang="en-US" smtClean="0"/>
              <a:t>2024-05-22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ADFBE01-4EF0-D50F-BE9E-00317958B8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705A43B-CBB1-F2D9-FB87-7B375C479F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BAAF428-7E3D-46EA-8175-BF63BE5CFEE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77406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텍스트, 스크린샷, 직사각형이(가) 표시된 사진&#10;&#10;자동 생성된 설명">
            <a:extLst>
              <a:ext uri="{FF2B5EF4-FFF2-40B4-BE49-F238E27FC236}">
                <a16:creationId xmlns:a16="http://schemas.microsoft.com/office/drawing/2014/main" id="{E0BE29F7-F3BA-E51B-845E-A0A75EB030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" y="0"/>
            <a:ext cx="12187428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88146AA-8A2D-5E72-F904-E23823EAA1DD}"/>
              </a:ext>
            </a:extLst>
          </p:cNvPr>
          <p:cNvSpPr txBox="1"/>
          <p:nvPr/>
        </p:nvSpPr>
        <p:spPr>
          <a:xfrm>
            <a:off x="0" y="1179703"/>
            <a:ext cx="1219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800" b="1" dirty="0">
                <a:latin typeface="Cambria" panose="02040503050406030204" pitchFamily="18" charset="0"/>
                <a:ea typeface="Cambria" panose="02040503050406030204" pitchFamily="18" charset="0"/>
              </a:rPr>
              <a:t>Conflict of Interest disclosure</a:t>
            </a:r>
            <a:endParaRPr lang="ko-KR" altLang="en-US" sz="4800" b="1" dirty="0">
              <a:latin typeface="Cambria" panose="020405030504060302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3025ECE-B4F4-AFAE-F60D-4A31EE2DDCF8}"/>
              </a:ext>
            </a:extLst>
          </p:cNvPr>
          <p:cNvSpPr txBox="1"/>
          <p:nvPr/>
        </p:nvSpPr>
        <p:spPr>
          <a:xfrm>
            <a:off x="0" y="3180969"/>
            <a:ext cx="1218742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6600" b="1" dirty="0">
                <a:latin typeface="Cambria" panose="02040503050406030204" pitchFamily="18" charset="0"/>
                <a:ea typeface="Cambria" panose="02040503050406030204" pitchFamily="18" charset="0"/>
              </a:rPr>
              <a:t>None</a:t>
            </a:r>
            <a:endParaRPr lang="ko-KR" altLang="en-US" sz="6600" b="1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72221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텍스트, 스크린샷, 직사각형이(가) 표시된 사진&#10;&#10;자동 생성된 설명">
            <a:extLst>
              <a:ext uri="{FF2B5EF4-FFF2-40B4-BE49-F238E27FC236}">
                <a16:creationId xmlns:a16="http://schemas.microsoft.com/office/drawing/2014/main" id="{E0BE29F7-F3BA-E51B-845E-A0A75EB030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" y="0"/>
            <a:ext cx="12187428" cy="6858000"/>
          </a:xfrm>
          <a:prstGeom prst="rect">
            <a:avLst/>
          </a:prstGeom>
        </p:spPr>
      </p:pic>
      <p:sp>
        <p:nvSpPr>
          <p:cNvPr id="2" name="내용 개체 틀 2">
            <a:extLst>
              <a:ext uri="{FF2B5EF4-FFF2-40B4-BE49-F238E27FC236}">
                <a16:creationId xmlns:a16="http://schemas.microsoft.com/office/drawing/2014/main" id="{A824FCAB-96D0-F965-E578-22D8ABD252C1}"/>
              </a:ext>
            </a:extLst>
          </p:cNvPr>
          <p:cNvSpPr txBox="1">
            <a:spLocks/>
          </p:cNvSpPr>
          <p:nvPr/>
        </p:nvSpPr>
        <p:spPr>
          <a:xfrm>
            <a:off x="521391" y="2418184"/>
            <a:ext cx="11185398" cy="3058691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ko-KR" sz="24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Lecture/consultation fee: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ko-KR" sz="24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Grants: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ko-KR" sz="24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Stock: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ko-KR" sz="24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Employment: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ko-KR" sz="24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Membership on the board of directors or any relationship with another organization: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ko-KR" sz="24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Others: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28CED52-D82F-8CF7-544C-13B4B144F2FC}"/>
              </a:ext>
            </a:extLst>
          </p:cNvPr>
          <p:cNvSpPr txBox="1"/>
          <p:nvPr/>
        </p:nvSpPr>
        <p:spPr>
          <a:xfrm>
            <a:off x="0" y="1179703"/>
            <a:ext cx="1219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800" b="1" dirty="0">
                <a:latin typeface="Cambria" panose="02040503050406030204" pitchFamily="18" charset="0"/>
                <a:ea typeface="Cambria" panose="02040503050406030204" pitchFamily="18" charset="0"/>
              </a:rPr>
              <a:t>Conflict of Interest disclosure</a:t>
            </a:r>
            <a:endParaRPr lang="ko-KR" altLang="en-US" sz="4800" b="1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81550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텍스트, 스크린샷, 직사각형이(가) 표시된 사진&#10;&#10;자동 생성된 설명">
            <a:extLst>
              <a:ext uri="{FF2B5EF4-FFF2-40B4-BE49-F238E27FC236}">
                <a16:creationId xmlns:a16="http://schemas.microsoft.com/office/drawing/2014/main" id="{E0BE29F7-F3BA-E51B-845E-A0A75EB030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" y="0"/>
            <a:ext cx="12187428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940E50F-2FCB-9B25-89A1-53D9238D37EC}"/>
              </a:ext>
            </a:extLst>
          </p:cNvPr>
          <p:cNvSpPr txBox="1"/>
          <p:nvPr/>
        </p:nvSpPr>
        <p:spPr>
          <a:xfrm>
            <a:off x="0" y="3180969"/>
            <a:ext cx="1218742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6600" b="1" dirty="0">
                <a:latin typeface="Cambria" panose="02040503050406030204" pitchFamily="18" charset="0"/>
                <a:ea typeface="Cambria" panose="02040503050406030204" pitchFamily="18" charset="0"/>
              </a:rPr>
              <a:t>Example</a:t>
            </a:r>
            <a:endParaRPr lang="ko-KR" altLang="en-US" sz="6600" b="1" dirty="0">
              <a:latin typeface="Cambria" panose="020405030504060302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AC8EC7E-498F-580B-4612-32801AA52203}"/>
              </a:ext>
            </a:extLst>
          </p:cNvPr>
          <p:cNvSpPr txBox="1"/>
          <p:nvPr/>
        </p:nvSpPr>
        <p:spPr>
          <a:xfrm>
            <a:off x="0" y="1179703"/>
            <a:ext cx="1219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800" b="1" dirty="0">
                <a:latin typeface="Cambria" panose="02040503050406030204" pitchFamily="18" charset="0"/>
                <a:ea typeface="Cambria" panose="02040503050406030204" pitchFamily="18" charset="0"/>
              </a:rPr>
              <a:t>Conflict of Interest disclosure</a:t>
            </a:r>
            <a:endParaRPr lang="ko-KR" altLang="en-US" sz="4800" b="1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47940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텍스트, 스크린샷, 직사각형이(가) 표시된 사진&#10;&#10;자동 생성된 설명">
            <a:extLst>
              <a:ext uri="{FF2B5EF4-FFF2-40B4-BE49-F238E27FC236}">
                <a16:creationId xmlns:a16="http://schemas.microsoft.com/office/drawing/2014/main" id="{E0BE29F7-F3BA-E51B-845E-A0A75EB030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7428" cy="6858000"/>
          </a:xfrm>
          <a:prstGeom prst="rect">
            <a:avLst/>
          </a:prstGeom>
        </p:spPr>
      </p:pic>
      <p:sp>
        <p:nvSpPr>
          <p:cNvPr id="2" name="내용 개체 틀 2">
            <a:extLst>
              <a:ext uri="{FF2B5EF4-FFF2-40B4-BE49-F238E27FC236}">
                <a16:creationId xmlns:a16="http://schemas.microsoft.com/office/drawing/2014/main" id="{3F5E0A44-DE03-C85F-FE51-94AF7CAC2B73}"/>
              </a:ext>
            </a:extLst>
          </p:cNvPr>
          <p:cNvSpPr txBox="1">
            <a:spLocks/>
          </p:cNvSpPr>
          <p:nvPr/>
        </p:nvSpPr>
        <p:spPr>
          <a:xfrm>
            <a:off x="501015" y="3092803"/>
            <a:ext cx="11185398" cy="1441097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ko-KR" sz="24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Lecture/consultation fee: AA Corporation, BB Corporation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ko-KR" sz="24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Grants: CC Corporation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ko-KR" sz="24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Stock: DD Corporation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76F1B31-0739-76C6-EC9A-C8E6F7F587E1}"/>
              </a:ext>
            </a:extLst>
          </p:cNvPr>
          <p:cNvSpPr txBox="1"/>
          <p:nvPr/>
        </p:nvSpPr>
        <p:spPr>
          <a:xfrm>
            <a:off x="0" y="1179703"/>
            <a:ext cx="1219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800" b="1" dirty="0">
                <a:latin typeface="Cambria" panose="02040503050406030204" pitchFamily="18" charset="0"/>
                <a:ea typeface="Cambria" panose="02040503050406030204" pitchFamily="18" charset="0"/>
              </a:rPr>
              <a:t>Conflict of Interest disclosure</a:t>
            </a:r>
            <a:endParaRPr lang="ko-KR" altLang="en-US" sz="4800" b="1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70816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62</Words>
  <Application>Microsoft Office PowerPoint</Application>
  <PresentationFormat>와이드스크린</PresentationFormat>
  <Paragraphs>15</Paragraphs>
  <Slides>4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8" baseType="lpstr">
      <vt:lpstr>맑은 고딕</vt:lpstr>
      <vt:lpstr>Arial</vt:lpstr>
      <vt:lpstr>Cambria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채련 이</dc:creator>
  <cp:lastModifiedBy>채련 이</cp:lastModifiedBy>
  <cp:revision>1</cp:revision>
  <dcterms:created xsi:type="dcterms:W3CDTF">2024-05-22T05:35:53Z</dcterms:created>
  <dcterms:modified xsi:type="dcterms:W3CDTF">2024-05-22T05:40:44Z</dcterms:modified>
</cp:coreProperties>
</file>